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58" r:id="rId18"/>
    <p:sldId id="259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44" autoAdjust="0"/>
    <p:restoredTop sz="94660"/>
  </p:normalViewPr>
  <p:slideViewPr>
    <p:cSldViewPr>
      <p:cViewPr varScale="1">
        <p:scale>
          <a:sx n="69" d="100"/>
          <a:sy n="69" d="100"/>
        </p:scale>
        <p:origin x="-142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AEF39-066B-4D6B-B516-1E8BF4C4E3AA}" type="datetimeFigureOut">
              <a:rPr lang="en-US" smtClean="0"/>
              <a:t>10/24/2015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034D76-C675-409C-A3DD-B59A15341F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68228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AEF39-066B-4D6B-B516-1E8BF4C4E3AA}" type="datetimeFigureOut">
              <a:rPr lang="en-US" smtClean="0"/>
              <a:t>10/24/2015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034D76-C675-409C-A3DD-B59A15341F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72815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AEF39-066B-4D6B-B516-1E8BF4C4E3AA}" type="datetimeFigureOut">
              <a:rPr lang="en-US" smtClean="0"/>
              <a:t>10/24/2015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034D76-C675-409C-A3DD-B59A15341F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67447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AEF39-066B-4D6B-B516-1E8BF4C4E3AA}" type="datetimeFigureOut">
              <a:rPr lang="en-US" smtClean="0"/>
              <a:t>10/24/2015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034D76-C675-409C-A3DD-B59A15341F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36385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AEF39-066B-4D6B-B516-1E8BF4C4E3AA}" type="datetimeFigureOut">
              <a:rPr lang="en-US" smtClean="0"/>
              <a:t>10/24/2015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034D76-C675-409C-A3DD-B59A15341F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1667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AEF39-066B-4D6B-B516-1E8BF4C4E3AA}" type="datetimeFigureOut">
              <a:rPr lang="en-US" smtClean="0"/>
              <a:t>10/24/2015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034D76-C675-409C-A3DD-B59A15341F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6971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AEF39-066B-4D6B-B516-1E8BF4C4E3AA}" type="datetimeFigureOut">
              <a:rPr lang="en-US" smtClean="0"/>
              <a:t>10/24/2015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034D76-C675-409C-A3DD-B59A15341F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65574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AEF39-066B-4D6B-B516-1E8BF4C4E3AA}" type="datetimeFigureOut">
              <a:rPr lang="en-US" smtClean="0"/>
              <a:t>10/24/2015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034D76-C675-409C-A3DD-B59A15341F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85580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AEF39-066B-4D6B-B516-1E8BF4C4E3AA}" type="datetimeFigureOut">
              <a:rPr lang="en-US" smtClean="0"/>
              <a:t>10/24/2015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034D76-C675-409C-A3DD-B59A15341F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4341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AEF39-066B-4D6B-B516-1E8BF4C4E3AA}" type="datetimeFigureOut">
              <a:rPr lang="en-US" smtClean="0"/>
              <a:t>10/24/2015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034D76-C675-409C-A3DD-B59A15341F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38665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AEF39-066B-4D6B-B516-1E8BF4C4E3AA}" type="datetimeFigureOut">
              <a:rPr lang="en-US" smtClean="0"/>
              <a:t>10/24/2015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034D76-C675-409C-A3DD-B59A15341F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65244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EAEF39-066B-4D6B-B516-1E8BF4C4E3AA}" type="datetimeFigureOut">
              <a:rPr lang="en-US" smtClean="0"/>
              <a:t>10/24/2015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034D76-C675-409C-A3DD-B59A15341F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91729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today.com/id/33585208/ns/today-today_pets/t/marine-bends-rules-save-dog-found-iraq/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/>
              <a:t>Text Impression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tx1"/>
                </a:solidFill>
              </a:rPr>
              <a:t>What could this text possibly be about?</a:t>
            </a:r>
            <a:endParaRPr lang="en-US" b="1" dirty="0">
              <a:solidFill>
                <a:schemeClr val="tx1"/>
              </a:solidFill>
            </a:endParaRPr>
          </a:p>
        </p:txBody>
      </p:sp>
      <p:pic>
        <p:nvPicPr>
          <p:cNvPr id="1027" name="Picture 3" descr="C:\Users\kkuntz\AppData\Local\Microsoft\Windows\Temporary Internet Files\Content.IE5\3M18PMB1\think-logo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381000"/>
            <a:ext cx="2654073" cy="18003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01457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Text Impression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contented</a:t>
            </a:r>
            <a:r>
              <a:rPr lang="en-US" dirty="0" smtClean="0"/>
              <a:t>			doghouse</a:t>
            </a:r>
          </a:p>
          <a:p>
            <a:pPr marL="0" indent="0">
              <a:buNone/>
            </a:pPr>
            <a:r>
              <a:rPr lang="en-US" dirty="0"/>
              <a:t>d</a:t>
            </a:r>
            <a:r>
              <a:rPr lang="en-US" dirty="0" smtClean="0"/>
              <a:t>og</a:t>
            </a:r>
          </a:p>
          <a:p>
            <a:pPr marL="0" indent="0">
              <a:buNone/>
            </a:pPr>
            <a:r>
              <a:rPr lang="en-US" dirty="0" smtClean="0"/>
              <a:t>Iraq</a:t>
            </a:r>
          </a:p>
          <a:p>
            <a:pPr marL="0" indent="0">
              <a:buNone/>
            </a:pPr>
            <a:r>
              <a:rPr lang="en-US" dirty="0"/>
              <a:t>w</a:t>
            </a:r>
            <a:r>
              <a:rPr lang="en-US" dirty="0" smtClean="0"/>
              <a:t>ounded</a:t>
            </a:r>
          </a:p>
          <a:p>
            <a:pPr marL="0" indent="0">
              <a:buNone/>
            </a:pPr>
            <a:r>
              <a:rPr lang="en-US" dirty="0"/>
              <a:t>s</a:t>
            </a:r>
            <a:r>
              <a:rPr lang="en-US" dirty="0" smtClean="0"/>
              <a:t>oldier</a:t>
            </a:r>
          </a:p>
          <a:p>
            <a:pPr marL="0" indent="0">
              <a:buNone/>
            </a:pPr>
            <a:r>
              <a:rPr lang="en-US" dirty="0"/>
              <a:t>d</a:t>
            </a:r>
            <a:r>
              <a:rPr lang="en-US" dirty="0" smtClean="0"/>
              <a:t>iscover</a:t>
            </a:r>
          </a:p>
          <a:p>
            <a:pPr marL="0" indent="0">
              <a:buNone/>
            </a:pPr>
            <a:r>
              <a:rPr lang="en-US" dirty="0" smtClean="0"/>
              <a:t>Marines</a:t>
            </a:r>
          </a:p>
        </p:txBody>
      </p:sp>
      <p:sp>
        <p:nvSpPr>
          <p:cNvPr id="4" name="AutoShape 2" descr="http://www.hachettebookgroup.com/_b2c/media/cache/cd/13/cd13241a8b44f6998a2875c9bca5b76c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9706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Text Impression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contented</a:t>
            </a:r>
            <a:r>
              <a:rPr lang="en-US" dirty="0" smtClean="0"/>
              <a:t>			doghouse</a:t>
            </a:r>
          </a:p>
          <a:p>
            <a:pPr marL="0" indent="0">
              <a:buNone/>
            </a:pPr>
            <a:r>
              <a:rPr lang="en-US" dirty="0"/>
              <a:t>d</a:t>
            </a:r>
            <a:r>
              <a:rPr lang="en-US" dirty="0" smtClean="0"/>
              <a:t>og				rule		</a:t>
            </a:r>
          </a:p>
          <a:p>
            <a:pPr marL="0" indent="0">
              <a:buNone/>
            </a:pPr>
            <a:r>
              <a:rPr lang="en-US" dirty="0" smtClean="0"/>
              <a:t>Iraq</a:t>
            </a:r>
          </a:p>
          <a:p>
            <a:pPr marL="0" indent="0">
              <a:buNone/>
            </a:pPr>
            <a:r>
              <a:rPr lang="en-US" dirty="0"/>
              <a:t>w</a:t>
            </a:r>
            <a:r>
              <a:rPr lang="en-US" dirty="0" smtClean="0"/>
              <a:t>ounded</a:t>
            </a:r>
          </a:p>
          <a:p>
            <a:pPr marL="0" indent="0">
              <a:buNone/>
            </a:pPr>
            <a:r>
              <a:rPr lang="en-US" dirty="0"/>
              <a:t>s</a:t>
            </a:r>
            <a:r>
              <a:rPr lang="en-US" dirty="0" smtClean="0"/>
              <a:t>oldier</a:t>
            </a:r>
          </a:p>
          <a:p>
            <a:pPr marL="0" indent="0">
              <a:buNone/>
            </a:pPr>
            <a:r>
              <a:rPr lang="en-US" dirty="0"/>
              <a:t>d</a:t>
            </a:r>
            <a:r>
              <a:rPr lang="en-US" dirty="0" smtClean="0"/>
              <a:t>iscover</a:t>
            </a:r>
          </a:p>
          <a:p>
            <a:pPr marL="0" indent="0">
              <a:buNone/>
            </a:pPr>
            <a:r>
              <a:rPr lang="en-US" dirty="0" smtClean="0"/>
              <a:t>Marines</a:t>
            </a:r>
          </a:p>
        </p:txBody>
      </p:sp>
      <p:sp>
        <p:nvSpPr>
          <p:cNvPr id="4" name="AutoShape 2" descr="http://www.hachettebookgroup.com/_b2c/media/cache/cd/13/cd13241a8b44f6998a2875c9bca5b76c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8843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Text Impression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contented</a:t>
            </a:r>
            <a:r>
              <a:rPr lang="en-US" dirty="0" smtClean="0"/>
              <a:t>			doghouse</a:t>
            </a:r>
          </a:p>
          <a:p>
            <a:pPr marL="0" indent="0">
              <a:buNone/>
            </a:pPr>
            <a:r>
              <a:rPr lang="en-US" dirty="0"/>
              <a:t>d</a:t>
            </a:r>
            <a:r>
              <a:rPr lang="en-US" dirty="0" smtClean="0"/>
              <a:t>og				rule		</a:t>
            </a:r>
          </a:p>
          <a:p>
            <a:pPr marL="0" indent="0">
              <a:buNone/>
            </a:pPr>
            <a:r>
              <a:rPr lang="en-US" dirty="0" smtClean="0"/>
              <a:t>Iraq				plea</a:t>
            </a:r>
          </a:p>
          <a:p>
            <a:pPr marL="0" indent="0">
              <a:buNone/>
            </a:pPr>
            <a:r>
              <a:rPr lang="en-US" dirty="0"/>
              <a:t>w</a:t>
            </a:r>
            <a:r>
              <a:rPr lang="en-US" dirty="0" smtClean="0"/>
              <a:t>ounded</a:t>
            </a:r>
          </a:p>
          <a:p>
            <a:pPr marL="0" indent="0">
              <a:buNone/>
            </a:pPr>
            <a:r>
              <a:rPr lang="en-US" dirty="0"/>
              <a:t>s</a:t>
            </a:r>
            <a:r>
              <a:rPr lang="en-US" dirty="0" smtClean="0"/>
              <a:t>oldier</a:t>
            </a:r>
          </a:p>
          <a:p>
            <a:pPr marL="0" indent="0">
              <a:buNone/>
            </a:pPr>
            <a:r>
              <a:rPr lang="en-US" dirty="0"/>
              <a:t>d</a:t>
            </a:r>
            <a:r>
              <a:rPr lang="en-US" dirty="0" smtClean="0"/>
              <a:t>iscover</a:t>
            </a:r>
          </a:p>
          <a:p>
            <a:pPr marL="0" indent="0">
              <a:buNone/>
            </a:pPr>
            <a:r>
              <a:rPr lang="en-US" dirty="0" smtClean="0"/>
              <a:t>Marines</a:t>
            </a:r>
          </a:p>
        </p:txBody>
      </p:sp>
      <p:sp>
        <p:nvSpPr>
          <p:cNvPr id="4" name="AutoShape 2" descr="http://www.hachettebookgroup.com/_b2c/media/cache/cd/13/cd13241a8b44f6998a2875c9bca5b76c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5911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Text Impression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contented</a:t>
            </a:r>
            <a:r>
              <a:rPr lang="en-US" dirty="0" smtClean="0"/>
              <a:t>			doghouse</a:t>
            </a:r>
          </a:p>
          <a:p>
            <a:pPr marL="0" indent="0">
              <a:buNone/>
            </a:pPr>
            <a:r>
              <a:rPr lang="en-US" dirty="0"/>
              <a:t>d</a:t>
            </a:r>
            <a:r>
              <a:rPr lang="en-US" dirty="0" smtClean="0"/>
              <a:t>og				rule		</a:t>
            </a:r>
          </a:p>
          <a:p>
            <a:pPr marL="0" indent="0">
              <a:buNone/>
            </a:pPr>
            <a:r>
              <a:rPr lang="en-US" dirty="0" smtClean="0"/>
              <a:t>Iraq				plea</a:t>
            </a:r>
          </a:p>
          <a:p>
            <a:pPr marL="0" indent="0">
              <a:buNone/>
            </a:pPr>
            <a:r>
              <a:rPr lang="en-US" dirty="0"/>
              <a:t>w</a:t>
            </a:r>
            <a:r>
              <a:rPr lang="en-US" dirty="0" smtClean="0"/>
              <a:t>ounded			complained</a:t>
            </a:r>
          </a:p>
          <a:p>
            <a:pPr marL="0" indent="0">
              <a:buNone/>
            </a:pPr>
            <a:r>
              <a:rPr lang="en-US" dirty="0"/>
              <a:t>s</a:t>
            </a:r>
            <a:r>
              <a:rPr lang="en-US" dirty="0" smtClean="0"/>
              <a:t>oldier</a:t>
            </a:r>
          </a:p>
          <a:p>
            <a:pPr marL="0" indent="0">
              <a:buNone/>
            </a:pPr>
            <a:r>
              <a:rPr lang="en-US" dirty="0"/>
              <a:t>d</a:t>
            </a:r>
            <a:r>
              <a:rPr lang="en-US" dirty="0" smtClean="0"/>
              <a:t>iscover</a:t>
            </a:r>
          </a:p>
          <a:p>
            <a:pPr marL="0" indent="0">
              <a:buNone/>
            </a:pPr>
            <a:r>
              <a:rPr lang="en-US" dirty="0" smtClean="0"/>
              <a:t>Marines</a:t>
            </a:r>
          </a:p>
        </p:txBody>
      </p:sp>
      <p:sp>
        <p:nvSpPr>
          <p:cNvPr id="4" name="AutoShape 2" descr="http://www.hachettebookgroup.com/_b2c/media/cache/cd/13/cd13241a8b44f6998a2875c9bca5b76c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6815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Text Impression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contented</a:t>
            </a:r>
            <a:r>
              <a:rPr lang="en-US" dirty="0" smtClean="0"/>
              <a:t>			doghouse</a:t>
            </a:r>
          </a:p>
          <a:p>
            <a:pPr marL="0" indent="0">
              <a:buNone/>
            </a:pPr>
            <a:r>
              <a:rPr lang="en-US" dirty="0"/>
              <a:t>d</a:t>
            </a:r>
            <a:r>
              <a:rPr lang="en-US" dirty="0" smtClean="0"/>
              <a:t>og				rule		</a:t>
            </a:r>
          </a:p>
          <a:p>
            <a:pPr marL="0" indent="0">
              <a:buNone/>
            </a:pPr>
            <a:r>
              <a:rPr lang="en-US" dirty="0" smtClean="0"/>
              <a:t>Iraq				plea</a:t>
            </a:r>
          </a:p>
          <a:p>
            <a:pPr marL="0" indent="0">
              <a:buNone/>
            </a:pPr>
            <a:r>
              <a:rPr lang="en-US" dirty="0"/>
              <a:t>w</a:t>
            </a:r>
            <a:r>
              <a:rPr lang="en-US" dirty="0" smtClean="0"/>
              <a:t>ounded			complained</a:t>
            </a:r>
          </a:p>
          <a:p>
            <a:pPr marL="0" indent="0">
              <a:buNone/>
            </a:pPr>
            <a:r>
              <a:rPr lang="en-US" dirty="0"/>
              <a:t>s</a:t>
            </a:r>
            <a:r>
              <a:rPr lang="en-US" dirty="0" smtClean="0"/>
              <a:t>oldier			money		</a:t>
            </a:r>
          </a:p>
          <a:p>
            <a:pPr marL="0" indent="0">
              <a:buNone/>
            </a:pPr>
            <a:r>
              <a:rPr lang="en-US" dirty="0"/>
              <a:t>d</a:t>
            </a:r>
            <a:r>
              <a:rPr lang="en-US" dirty="0" smtClean="0"/>
              <a:t>iscover</a:t>
            </a:r>
          </a:p>
          <a:p>
            <a:pPr marL="0" indent="0">
              <a:buNone/>
            </a:pPr>
            <a:r>
              <a:rPr lang="en-US" dirty="0" smtClean="0"/>
              <a:t>Marines</a:t>
            </a:r>
          </a:p>
        </p:txBody>
      </p:sp>
      <p:sp>
        <p:nvSpPr>
          <p:cNvPr id="4" name="AutoShape 2" descr="http://www.hachettebookgroup.com/_b2c/media/cache/cd/13/cd13241a8b44f6998a2875c9bca5b76c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6815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Text Impression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contented</a:t>
            </a:r>
            <a:r>
              <a:rPr lang="en-US" dirty="0" smtClean="0"/>
              <a:t>			doghouse</a:t>
            </a:r>
          </a:p>
          <a:p>
            <a:pPr marL="0" indent="0">
              <a:buNone/>
            </a:pPr>
            <a:r>
              <a:rPr lang="en-US" dirty="0"/>
              <a:t>d</a:t>
            </a:r>
            <a:r>
              <a:rPr lang="en-US" dirty="0" smtClean="0"/>
              <a:t>og				rule		</a:t>
            </a:r>
          </a:p>
          <a:p>
            <a:pPr marL="0" indent="0">
              <a:buNone/>
            </a:pPr>
            <a:r>
              <a:rPr lang="en-US" dirty="0" smtClean="0"/>
              <a:t>Iraq				plea</a:t>
            </a:r>
          </a:p>
          <a:p>
            <a:pPr marL="0" indent="0">
              <a:buNone/>
            </a:pPr>
            <a:r>
              <a:rPr lang="en-US" dirty="0"/>
              <a:t>w</a:t>
            </a:r>
            <a:r>
              <a:rPr lang="en-US" dirty="0" smtClean="0"/>
              <a:t>ounded			complained</a:t>
            </a:r>
          </a:p>
          <a:p>
            <a:pPr marL="0" indent="0">
              <a:buNone/>
            </a:pPr>
            <a:r>
              <a:rPr lang="en-US" dirty="0"/>
              <a:t>s</a:t>
            </a:r>
            <a:r>
              <a:rPr lang="en-US" dirty="0" smtClean="0"/>
              <a:t>oldier			money		</a:t>
            </a:r>
          </a:p>
          <a:p>
            <a:pPr marL="0" indent="0">
              <a:buNone/>
            </a:pPr>
            <a:r>
              <a:rPr lang="en-US" dirty="0"/>
              <a:t>d</a:t>
            </a:r>
            <a:r>
              <a:rPr lang="en-US" dirty="0" smtClean="0"/>
              <a:t>iscover			Internet</a:t>
            </a:r>
          </a:p>
          <a:p>
            <a:pPr marL="0" indent="0">
              <a:buNone/>
            </a:pPr>
            <a:r>
              <a:rPr lang="en-US" dirty="0" smtClean="0"/>
              <a:t>Marines</a:t>
            </a:r>
          </a:p>
        </p:txBody>
      </p:sp>
      <p:sp>
        <p:nvSpPr>
          <p:cNvPr id="4" name="AutoShape 2" descr="http://www.hachettebookgroup.com/_b2c/media/cache/cd/13/cd13241a8b44f6998a2875c9bca5b76c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741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Text Impression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contented</a:t>
            </a:r>
            <a:r>
              <a:rPr lang="en-US" dirty="0" smtClean="0"/>
              <a:t>			doghouse</a:t>
            </a:r>
          </a:p>
          <a:p>
            <a:pPr marL="0" indent="0">
              <a:buNone/>
            </a:pPr>
            <a:r>
              <a:rPr lang="en-US" dirty="0"/>
              <a:t>d</a:t>
            </a:r>
            <a:r>
              <a:rPr lang="en-US" dirty="0" smtClean="0"/>
              <a:t>og				rule		</a:t>
            </a:r>
          </a:p>
          <a:p>
            <a:pPr marL="0" indent="0">
              <a:buNone/>
            </a:pPr>
            <a:r>
              <a:rPr lang="en-US" dirty="0" smtClean="0"/>
              <a:t>Iraq				plea</a:t>
            </a:r>
          </a:p>
          <a:p>
            <a:pPr marL="0" indent="0">
              <a:buNone/>
            </a:pPr>
            <a:r>
              <a:rPr lang="en-US" dirty="0"/>
              <a:t>w</a:t>
            </a:r>
            <a:r>
              <a:rPr lang="en-US" dirty="0" smtClean="0"/>
              <a:t>ounded			complained</a:t>
            </a:r>
          </a:p>
          <a:p>
            <a:pPr marL="0" indent="0">
              <a:buNone/>
            </a:pPr>
            <a:r>
              <a:rPr lang="en-US" dirty="0"/>
              <a:t>s</a:t>
            </a:r>
            <a:r>
              <a:rPr lang="en-US" dirty="0" smtClean="0"/>
              <a:t>oldier			money		</a:t>
            </a:r>
          </a:p>
          <a:p>
            <a:pPr marL="0" indent="0">
              <a:buNone/>
            </a:pPr>
            <a:r>
              <a:rPr lang="en-US" dirty="0"/>
              <a:t>d</a:t>
            </a:r>
            <a:r>
              <a:rPr lang="en-US" dirty="0" smtClean="0"/>
              <a:t>iscover			Internet</a:t>
            </a:r>
          </a:p>
          <a:p>
            <a:pPr marL="0" indent="0">
              <a:buNone/>
            </a:pPr>
            <a:r>
              <a:rPr lang="en-US" dirty="0" smtClean="0"/>
              <a:t>Marines			San Diego</a:t>
            </a:r>
          </a:p>
        </p:txBody>
      </p:sp>
      <p:sp>
        <p:nvSpPr>
          <p:cNvPr id="4" name="AutoShape 2" descr="http://www.hachettebookgroup.com/_b2c/media/cache/cd/13/cd13241a8b44f6998a2875c9bca5b76c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4205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58213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5400" b="1" dirty="0" smtClean="0"/>
              <a:t>Partner-Read Activity</a:t>
            </a:r>
          </a:p>
          <a:p>
            <a:pPr marL="0" indent="0" algn="ctr">
              <a:buNone/>
            </a:pPr>
            <a:endParaRPr lang="en-US" sz="5400" b="1" dirty="0"/>
          </a:p>
          <a:p>
            <a:pPr marL="0" indent="0" algn="ctr">
              <a:buNone/>
            </a:pPr>
            <a:r>
              <a:rPr lang="en-US" sz="5400" b="1" dirty="0" smtClean="0"/>
              <a:t>“Marine Bends Rules to Save Dog Found in Iraq</a:t>
            </a:r>
            <a:r>
              <a:rPr lang="en-US" sz="5400" b="1" dirty="0" smtClean="0"/>
              <a:t>”</a:t>
            </a:r>
          </a:p>
          <a:p>
            <a:pPr marL="0" indent="0" algn="ctr">
              <a:buNone/>
            </a:pPr>
            <a:endParaRPr lang="en-US" sz="5400" b="1" dirty="0"/>
          </a:p>
          <a:p>
            <a:pPr marL="0" indent="0" algn="ctr">
              <a:buNone/>
            </a:pPr>
            <a:r>
              <a:rPr lang="en-US" sz="2400" b="1" dirty="0">
                <a:hlinkClick r:id="rId2"/>
              </a:rPr>
              <a:t>http://www.today.com/id/33585208/ns/today-today_pets/t/marine-bends-rules-save-dog-found-iraq</a:t>
            </a:r>
            <a:r>
              <a:rPr lang="en-US" sz="2400" b="1" dirty="0" smtClean="0">
                <a:hlinkClick r:id="rId2"/>
              </a:rPr>
              <a:t>/</a:t>
            </a:r>
            <a:endParaRPr lang="en-US" sz="2400" b="1" dirty="0" smtClean="0"/>
          </a:p>
          <a:p>
            <a:pPr marL="0" indent="0" algn="ctr">
              <a:buNone/>
            </a:pP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1662131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http://www.hachettebookgroup.com/_b2c/media/cache/cd/13/cd13241a8b44f6998a2875c9bca5b76c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AutoShape 4" descr="http://www.hachettebookgroup.com/_b2c/media/cache/cd/13/cd13241a8b44f6998a2875c9bca5b76c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879" y="103584"/>
            <a:ext cx="8667321" cy="6754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8216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Clue #1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en-US" sz="8000" b="1" dirty="0" smtClean="0"/>
              <a:t>Nonfiction!</a:t>
            </a:r>
            <a:endParaRPr lang="en-US" sz="8000" b="1" dirty="0"/>
          </a:p>
        </p:txBody>
      </p:sp>
    </p:spTree>
    <p:extLst>
      <p:ext uri="{BB962C8B-B14F-4D97-AF65-F5344CB8AC3E}">
        <p14:creationId xmlns:p14="http://schemas.microsoft.com/office/powerpoint/2010/main" val="2648546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Text Impression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contented</a:t>
            </a:r>
            <a:endParaRPr lang="en-US" dirty="0"/>
          </a:p>
        </p:txBody>
      </p:sp>
      <p:sp>
        <p:nvSpPr>
          <p:cNvPr id="4" name="AutoShape 2" descr="http://www.hachettebookgroup.com/_b2c/media/cache/cd/13/cd13241a8b44f6998a2875c9bca5b76c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8728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Text Impression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contented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dog</a:t>
            </a:r>
            <a:endParaRPr lang="en-US" dirty="0"/>
          </a:p>
        </p:txBody>
      </p:sp>
      <p:sp>
        <p:nvSpPr>
          <p:cNvPr id="4" name="AutoShape 2" descr="http://www.hachettebookgroup.com/_b2c/media/cache/cd/13/cd13241a8b44f6998a2875c9bca5b76c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7857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Text Impression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contented</a:t>
            </a:r>
            <a:endParaRPr lang="en-US" dirty="0" smtClean="0"/>
          </a:p>
          <a:p>
            <a:pPr marL="0" indent="0">
              <a:buNone/>
            </a:pPr>
            <a:r>
              <a:rPr lang="en-US" dirty="0"/>
              <a:t>d</a:t>
            </a:r>
            <a:r>
              <a:rPr lang="en-US" dirty="0" smtClean="0"/>
              <a:t>og</a:t>
            </a:r>
          </a:p>
          <a:p>
            <a:pPr marL="0" indent="0">
              <a:buNone/>
            </a:pPr>
            <a:r>
              <a:rPr lang="en-US" dirty="0" smtClean="0"/>
              <a:t>Iraq</a:t>
            </a:r>
            <a:endParaRPr lang="en-US" dirty="0"/>
          </a:p>
        </p:txBody>
      </p:sp>
      <p:sp>
        <p:nvSpPr>
          <p:cNvPr id="4" name="AutoShape 2" descr="http://www.hachettebookgroup.com/_b2c/media/cache/cd/13/cd13241a8b44f6998a2875c9bca5b76c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7857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Text Impression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contented</a:t>
            </a:r>
            <a:endParaRPr lang="en-US" dirty="0" smtClean="0"/>
          </a:p>
          <a:p>
            <a:pPr marL="0" indent="0">
              <a:buNone/>
            </a:pPr>
            <a:r>
              <a:rPr lang="en-US" dirty="0"/>
              <a:t>d</a:t>
            </a:r>
            <a:r>
              <a:rPr lang="en-US" dirty="0" smtClean="0"/>
              <a:t>og</a:t>
            </a:r>
          </a:p>
          <a:p>
            <a:pPr marL="0" indent="0">
              <a:buNone/>
            </a:pPr>
            <a:r>
              <a:rPr lang="en-US" dirty="0" smtClean="0"/>
              <a:t>Iraq</a:t>
            </a:r>
          </a:p>
          <a:p>
            <a:pPr marL="0" indent="0">
              <a:buNone/>
            </a:pPr>
            <a:r>
              <a:rPr lang="en-US" dirty="0" smtClean="0"/>
              <a:t>wounded</a:t>
            </a:r>
            <a:endParaRPr lang="en-US" dirty="0"/>
          </a:p>
        </p:txBody>
      </p:sp>
      <p:sp>
        <p:nvSpPr>
          <p:cNvPr id="4" name="AutoShape 2" descr="http://www.hachettebookgroup.com/_b2c/media/cache/cd/13/cd13241a8b44f6998a2875c9bca5b76c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6338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Text Impression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contented</a:t>
            </a:r>
            <a:endParaRPr lang="en-US" dirty="0" smtClean="0"/>
          </a:p>
          <a:p>
            <a:pPr marL="0" indent="0">
              <a:buNone/>
            </a:pPr>
            <a:r>
              <a:rPr lang="en-US" dirty="0"/>
              <a:t>d</a:t>
            </a:r>
            <a:r>
              <a:rPr lang="en-US" dirty="0" smtClean="0"/>
              <a:t>og</a:t>
            </a:r>
          </a:p>
          <a:p>
            <a:pPr marL="0" indent="0">
              <a:buNone/>
            </a:pPr>
            <a:r>
              <a:rPr lang="en-US" dirty="0" smtClean="0"/>
              <a:t>Iraq</a:t>
            </a:r>
          </a:p>
          <a:p>
            <a:pPr marL="0" indent="0">
              <a:buNone/>
            </a:pPr>
            <a:r>
              <a:rPr lang="en-US" dirty="0"/>
              <a:t>w</a:t>
            </a:r>
            <a:r>
              <a:rPr lang="en-US" dirty="0" smtClean="0"/>
              <a:t>ounded</a:t>
            </a:r>
          </a:p>
          <a:p>
            <a:pPr marL="0" indent="0">
              <a:buNone/>
            </a:pPr>
            <a:r>
              <a:rPr lang="en-US" dirty="0" smtClean="0"/>
              <a:t>soldier</a:t>
            </a:r>
            <a:endParaRPr lang="en-US" dirty="0"/>
          </a:p>
        </p:txBody>
      </p:sp>
      <p:sp>
        <p:nvSpPr>
          <p:cNvPr id="4" name="AutoShape 2" descr="http://www.hachettebookgroup.com/_b2c/media/cache/cd/13/cd13241a8b44f6998a2875c9bca5b76c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5014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Text Impression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contented</a:t>
            </a:r>
            <a:endParaRPr lang="en-US" dirty="0" smtClean="0"/>
          </a:p>
          <a:p>
            <a:pPr marL="0" indent="0">
              <a:buNone/>
            </a:pPr>
            <a:r>
              <a:rPr lang="en-US" dirty="0"/>
              <a:t>d</a:t>
            </a:r>
            <a:r>
              <a:rPr lang="en-US" dirty="0" smtClean="0"/>
              <a:t>og</a:t>
            </a:r>
          </a:p>
          <a:p>
            <a:pPr marL="0" indent="0">
              <a:buNone/>
            </a:pPr>
            <a:r>
              <a:rPr lang="en-US" dirty="0" smtClean="0"/>
              <a:t>Iraq</a:t>
            </a:r>
          </a:p>
          <a:p>
            <a:pPr marL="0" indent="0">
              <a:buNone/>
            </a:pPr>
            <a:r>
              <a:rPr lang="en-US" dirty="0"/>
              <a:t>w</a:t>
            </a:r>
            <a:r>
              <a:rPr lang="en-US" dirty="0" smtClean="0"/>
              <a:t>ounded</a:t>
            </a:r>
          </a:p>
          <a:p>
            <a:pPr marL="0" indent="0">
              <a:buNone/>
            </a:pPr>
            <a:r>
              <a:rPr lang="en-US" dirty="0"/>
              <a:t>s</a:t>
            </a:r>
            <a:r>
              <a:rPr lang="en-US" dirty="0" smtClean="0"/>
              <a:t>oldier</a:t>
            </a:r>
          </a:p>
          <a:p>
            <a:pPr marL="0" indent="0">
              <a:buNone/>
            </a:pPr>
            <a:r>
              <a:rPr lang="en-US" dirty="0" smtClean="0"/>
              <a:t>discover</a:t>
            </a:r>
            <a:endParaRPr lang="en-US" dirty="0"/>
          </a:p>
        </p:txBody>
      </p:sp>
      <p:sp>
        <p:nvSpPr>
          <p:cNvPr id="4" name="AutoShape 2" descr="http://www.hachettebookgroup.com/_b2c/media/cache/cd/13/cd13241a8b44f6998a2875c9bca5b76c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5014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Text Impression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contented</a:t>
            </a:r>
            <a:endParaRPr lang="en-US" dirty="0" smtClean="0"/>
          </a:p>
          <a:p>
            <a:pPr marL="0" indent="0">
              <a:buNone/>
            </a:pPr>
            <a:r>
              <a:rPr lang="en-US" dirty="0"/>
              <a:t>d</a:t>
            </a:r>
            <a:r>
              <a:rPr lang="en-US" dirty="0" smtClean="0"/>
              <a:t>og</a:t>
            </a:r>
          </a:p>
          <a:p>
            <a:pPr marL="0" indent="0">
              <a:buNone/>
            </a:pPr>
            <a:r>
              <a:rPr lang="en-US" dirty="0" smtClean="0"/>
              <a:t>Iraq</a:t>
            </a:r>
          </a:p>
          <a:p>
            <a:pPr marL="0" indent="0">
              <a:buNone/>
            </a:pPr>
            <a:r>
              <a:rPr lang="en-US" dirty="0"/>
              <a:t>w</a:t>
            </a:r>
            <a:r>
              <a:rPr lang="en-US" dirty="0" smtClean="0"/>
              <a:t>ounded</a:t>
            </a:r>
          </a:p>
          <a:p>
            <a:pPr marL="0" indent="0">
              <a:buNone/>
            </a:pPr>
            <a:r>
              <a:rPr lang="en-US" dirty="0"/>
              <a:t>s</a:t>
            </a:r>
            <a:r>
              <a:rPr lang="en-US" dirty="0" smtClean="0"/>
              <a:t>oldier</a:t>
            </a:r>
          </a:p>
          <a:p>
            <a:pPr marL="0" indent="0">
              <a:buNone/>
            </a:pPr>
            <a:r>
              <a:rPr lang="en-US" dirty="0"/>
              <a:t>d</a:t>
            </a:r>
            <a:r>
              <a:rPr lang="en-US" dirty="0" smtClean="0"/>
              <a:t>iscover</a:t>
            </a:r>
          </a:p>
          <a:p>
            <a:pPr marL="0" indent="0">
              <a:buNone/>
            </a:pPr>
            <a:r>
              <a:rPr lang="en-US" dirty="0" smtClean="0"/>
              <a:t>Marines</a:t>
            </a:r>
          </a:p>
        </p:txBody>
      </p:sp>
      <p:sp>
        <p:nvSpPr>
          <p:cNvPr id="4" name="AutoShape 2" descr="http://www.hachettebookgroup.com/_b2c/media/cache/cd/13/cd13241a8b44f6998a2875c9bca5b76c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7974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81</TotalTime>
  <Words>95</Words>
  <Application>Microsoft Office PowerPoint</Application>
  <PresentationFormat>On-screen Show (4:3)</PresentationFormat>
  <Paragraphs>102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Text Impression</vt:lpstr>
      <vt:lpstr>Clue #1</vt:lpstr>
      <vt:lpstr>Text Impression</vt:lpstr>
      <vt:lpstr>Text Impression</vt:lpstr>
      <vt:lpstr>Text Impression</vt:lpstr>
      <vt:lpstr>Text Impression</vt:lpstr>
      <vt:lpstr>Text Impression</vt:lpstr>
      <vt:lpstr>Text Impression</vt:lpstr>
      <vt:lpstr>Text Impression</vt:lpstr>
      <vt:lpstr>Text Impression</vt:lpstr>
      <vt:lpstr>Text Impression</vt:lpstr>
      <vt:lpstr>Text Impression</vt:lpstr>
      <vt:lpstr>Text Impression</vt:lpstr>
      <vt:lpstr>Text Impression</vt:lpstr>
      <vt:lpstr>Text Impression</vt:lpstr>
      <vt:lpstr>Text Impression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Vocabulary Impression</dc:title>
  <dc:creator>Kenneth Kunz</dc:creator>
  <cp:lastModifiedBy>Kenneth Kunz</cp:lastModifiedBy>
  <cp:revision>8</cp:revision>
  <dcterms:created xsi:type="dcterms:W3CDTF">2015-04-14T23:13:05Z</dcterms:created>
  <dcterms:modified xsi:type="dcterms:W3CDTF">2015-10-24T20:49:55Z</dcterms:modified>
</cp:coreProperties>
</file>